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22.png" ContentType="image/png"/>
  <Override PartName="/ppt/media/image59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63.png" ContentType="image/png"/>
  <Override PartName="/ppt/media/image98.png" ContentType="image/png"/>
  <Override PartName="/ppt/media/image61.png" ContentType="image/png"/>
  <Override PartName="/ppt/media/image74.png" ContentType="image/png"/>
  <Override PartName="/ppt/media/image62.png" ContentType="image/png"/>
  <Override PartName="/ppt/media/image97.png" ContentType="image/png"/>
  <Override PartName="/ppt/media/image60.png" ContentType="image/png"/>
  <Override PartName="/ppt/media/image96.png" ContentType="image/png"/>
  <Override PartName="/ppt/media/image23.png" ContentType="image/png"/>
  <Override PartName="/ppt/media/image95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79.png" ContentType="image/png"/>
  <Override PartName="/ppt/media/image78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28.png" ContentType="image/png"/>
  <Override PartName="/ppt/media/image93.png" ContentType="image/png"/>
  <Override PartName="/ppt/media/image91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82.png" ContentType="image/png"/>
  <Override PartName="/ppt/media/image5.png" ContentType="image/png"/>
  <Override PartName="/ppt/media/image35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1.xml.rels" ContentType="application/vnd.openxmlformats-package.relationships+xml"/>
  <Override PartName="/ppt/slides/_rels/slide85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89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93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77.xml.rels" ContentType="application/vnd.openxmlformats-package.relationships+xml"/>
  <Override PartName="/ppt/slides/_rels/slide94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70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88.xml.rels" ContentType="application/vnd.openxmlformats-package.relationships+xml"/>
  <Override PartName="/ppt/slides/_rels/slide95.xml.rels" ContentType="application/vnd.openxmlformats-package.relationships+xml"/>
  <Override PartName="/ppt/slides/_rels/slide11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8.xml.rels" ContentType="application/vnd.openxmlformats-package.relationships+xml"/>
  <Override PartName="/ppt/slides/_rels/slide90.xml.rels" ContentType="application/vnd.openxmlformats-package.relationships+xml"/>
  <Override PartName="/ppt/slides/_rels/slide79.xml.rels" ContentType="application/vnd.openxmlformats-package.relationships+xml"/>
  <Override PartName="/ppt/slides/_rels/slide30.xml.rels" ContentType="application/vnd.openxmlformats-package.relationships+xml"/>
  <Override PartName="/ppt/slides/_rels/slide83.xml.rels" ContentType="application/vnd.openxmlformats-package.relationships+xml"/>
  <Override PartName="/ppt/slides/_rels/slide92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9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96.xml.rels" ContentType="application/vnd.openxmlformats-package.relationships+xml"/>
  <Override PartName="/ppt/slides/_rels/slide78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5.xml" ContentType="application/vnd.openxmlformats-officedocument.presentationml.slide+xml"/>
  <Override PartName="/ppt/slides/slide63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6.xml" ContentType="application/vnd.openxmlformats-officedocument.presentationml.slide+xml"/>
  <Override PartName="/ppt/slides/slide62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5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89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BC46A8D6-161C-4E22-8A82-D0464FF45B7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2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2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2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2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2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2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2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2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2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2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2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2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2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2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2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2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599200" y="12600"/>
            <a:ext cx="49323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402720" y="12600"/>
            <a:ext cx="33253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424880" y="12600"/>
            <a:ext cx="72813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3263760" y="12600"/>
            <a:ext cx="36036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3458520" y="12600"/>
            <a:ext cx="32137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610640" y="12600"/>
            <a:ext cx="69098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3030480" y="12600"/>
            <a:ext cx="40701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3495600" y="12600"/>
            <a:ext cx="31395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470040" y="12600"/>
            <a:ext cx="31906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3444480" y="12600"/>
            <a:ext cx="32418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3542040" y="12600"/>
            <a:ext cx="30466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522240" y="12600"/>
            <a:ext cx="30866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3403800" y="12600"/>
            <a:ext cx="33231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3534480" y="12600"/>
            <a:ext cx="30621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3547440" y="12600"/>
            <a:ext cx="30362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3475080" y="12600"/>
            <a:ext cx="31806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3137400" y="12600"/>
            <a:ext cx="38559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3312360" y="12600"/>
            <a:ext cx="35060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3059640" y="12600"/>
            <a:ext cx="40114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281760" y="12600"/>
            <a:ext cx="35676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3281760" y="12600"/>
            <a:ext cx="35676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326400" y="12600"/>
            <a:ext cx="34783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3178440" y="12600"/>
            <a:ext cx="37742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3438000" y="12600"/>
            <a:ext cx="32547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3483720" y="12600"/>
            <a:ext cx="31636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3006000" y="12600"/>
            <a:ext cx="41187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3486600" y="12600"/>
            <a:ext cx="31579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3474720" y="-360"/>
            <a:ext cx="32774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040200" y="12600"/>
            <a:ext cx="40503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2630520" y="12600"/>
            <a:ext cx="48697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219120" y="12600"/>
            <a:ext cx="36928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2845440" y="12600"/>
            <a:ext cx="44402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2804400" y="12600"/>
            <a:ext cx="45223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3378960" y="12600"/>
            <a:ext cx="33732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3354480" y="12600"/>
            <a:ext cx="34218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3292200" y="12600"/>
            <a:ext cx="35467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3258720" y="12600"/>
            <a:ext cx="36136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164040" y="12600"/>
            <a:ext cx="38030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3143880" y="12600"/>
            <a:ext cx="38433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3343680" y="12600"/>
            <a:ext cx="34437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3042360" y="12600"/>
            <a:ext cx="40464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3360240" y="12600"/>
            <a:ext cx="34102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115440" y="12600"/>
            <a:ext cx="39002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3038040" y="12600"/>
            <a:ext cx="40546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481200" y="12600"/>
            <a:ext cx="31687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3405600" y="12600"/>
            <a:ext cx="33195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3156480" y="12600"/>
            <a:ext cx="38181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724760" y="12600"/>
            <a:ext cx="66812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094560" y="12600"/>
            <a:ext cx="39416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3078000" y="12600"/>
            <a:ext cx="39751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3124800" y="12600"/>
            <a:ext cx="38811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3337200" y="12600"/>
            <a:ext cx="34567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3521880" y="12600"/>
            <a:ext cx="30873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539880" y="12600"/>
            <a:ext cx="30510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3465720" y="12600"/>
            <a:ext cx="31996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949760" y="12600"/>
            <a:ext cx="62316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3188160" y="12600"/>
            <a:ext cx="37548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383280" y="0"/>
            <a:ext cx="31449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3341520" y="12600"/>
            <a:ext cx="34480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3004200" y="12600"/>
            <a:ext cx="41227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379680" y="12600"/>
            <a:ext cx="33714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2685600" y="12600"/>
            <a:ext cx="47599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722680" y="12600"/>
            <a:ext cx="46857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3377880" y="12600"/>
            <a:ext cx="33750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711880" y="0"/>
            <a:ext cx="46947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3474720" y="0"/>
            <a:ext cx="31291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962800" y="12600"/>
            <a:ext cx="42055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2847600" y="12600"/>
            <a:ext cx="44359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3429720" y="12600"/>
            <a:ext cx="32716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3455640" y="12600"/>
            <a:ext cx="32198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3102480" y="12600"/>
            <a:ext cx="39261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3250440" y="12600"/>
            <a:ext cx="36298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426120" y="12600"/>
            <a:ext cx="32785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2516400" y="12600"/>
            <a:ext cx="50983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3365640" y="12600"/>
            <a:ext cx="33998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3438720" y="12600"/>
            <a:ext cx="32536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3428640" y="12600"/>
            <a:ext cx="32734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871360" y="12600"/>
            <a:ext cx="43880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021840" y="12600"/>
            <a:ext cx="40870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3348000" y="12600"/>
            <a:ext cx="34351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3419280" y="12600"/>
            <a:ext cx="329256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3554640" y="12600"/>
            <a:ext cx="30214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3118320" y="12600"/>
            <a:ext cx="38941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3408840" y="12600"/>
            <a:ext cx="33134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3416760" y="12600"/>
            <a:ext cx="32976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3473640" y="12600"/>
            <a:ext cx="31838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3156480" y="12600"/>
            <a:ext cx="38178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3417120" y="12600"/>
            <a:ext cx="32968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299040" y="12600"/>
            <a:ext cx="35330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2534760" y="12600"/>
            <a:ext cx="50616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3402720" y="12600"/>
            <a:ext cx="332532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3435840" y="12600"/>
            <a:ext cx="32594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3128760" y="12600"/>
            <a:ext cx="38732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926080" y="360"/>
            <a:ext cx="41202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3108960" y="0"/>
            <a:ext cx="40388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3108960" y="360"/>
            <a:ext cx="41148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2916720" y="0"/>
            <a:ext cx="439848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885760" y="0"/>
            <a:ext cx="442944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2023-06-27T08:45:15Z</dcterms:created>
  <dc:creator/>
  <dc:description/>
  <dc:language>en-US</dc:language>
  <cp:lastModifiedBy/>
  <cp:lastPrinted>2023-06-27T09:44:36Z</cp:lastPrinted>
  <dcterms:modified xsi:type="dcterms:W3CDTF">2023-06-27T09:46:32Z</dcterms:modified>
  <cp:revision>3</cp:revision>
  <dc:subject/>
  <dc:title/>
</cp:coreProperties>
</file>